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4" r:id="rId5"/>
    <p:sldId id="265" r:id="rId6"/>
    <p:sldId id="266" r:id="rId7"/>
    <p:sldId id="268" r:id="rId8"/>
    <p:sldId id="262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FD3675-4EBD-4D0D-AAC9-53294A4A9171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6F8D00-3AC6-40EC-B893-C65F68A8A26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16387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65494-7675-45AE-BD3D-8564B43E12DE}" type="slidenum">
              <a:rPr lang="sl-SI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l-SI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18435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87CB82-043B-4F3E-8574-EE9224944AB2}" type="slidenum">
              <a:rPr lang="sl-SI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EE86-CF4F-4374-A707-D6B352F2E84F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67CA-79C6-4365-8B52-C60F120958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8B05-25CC-4C6D-BC54-34E6AFD3D126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5A85-5B8B-4C5F-8FE8-55A8F97EF7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E7A8-80FA-4706-BC23-0F49369E4452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9512-7F00-4F9A-A02D-0844DC36FB2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B551-F654-4895-8118-9D2C39EEF160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CDD0-609C-47DE-8CD9-75B33A3E1D2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4363-E294-4EA4-9F9A-3E28D62AA1B4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513E-FE43-434D-B43B-D368184453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7CA5-CC68-4A5D-9593-B3B0CB0CBE1E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846D-A83C-42F6-BA56-47058F374D6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C764-953B-4F5B-8121-139EC9EEDB46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8DDD-F134-4E56-9252-9E0939FFCA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73BF-507F-4220-9976-ED748E5D7A04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6A0AB-ECF9-492D-8D2D-8B9476E1D74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6564-34C3-4AA5-9FA8-A65160B3800E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5CE4-56EE-412B-BE7B-60CE815620E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5E98-005F-4C66-897F-6CEC65CE7DDF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B834-3B78-4035-BCD0-5642A510467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9BC1-AB55-48C3-A915-29C32333989D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E18F-20D3-4C23-AF37-CF7ADC9866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31069-50AC-4FC7-9985-2AC1E60650F4}" type="datetimeFigureOut">
              <a:rPr lang="sl-SI"/>
              <a:pPr>
                <a:defRPr/>
              </a:pPr>
              <a:t>10.3.2016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6AFDA-1C72-45F9-8B98-8E8519CFFB8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mpo-sports.de/kursplan/deep-work/93.html" TargetMode="External"/><Relationship Id="rId13" Type="http://schemas.openxmlformats.org/officeDocument/2006/relationships/hyperlink" Target="http://www.thevalentinerd.com/wp-content/uploads/2014/01/Piloxing-Gloves.jpg" TargetMode="External"/><Relationship Id="rId3" Type="http://schemas.openxmlformats.org/officeDocument/2006/relationships/hyperlink" Target="http://www.thestep.com/core/media/media.nl?id=68&amp;c=312036&amp;h=9a5ad48a3f593dab83b7&amp;resizeid=-2&amp;resizeh=500&amp;resizew=500" TargetMode="External"/><Relationship Id="rId7" Type="http://schemas.openxmlformats.org/officeDocument/2006/relationships/hyperlink" Target="http://www.retrosport.sk/wp-content/uploads/image001.jpg" TargetMode="External"/><Relationship Id="rId12" Type="http://schemas.openxmlformats.org/officeDocument/2006/relationships/hyperlink" Target="http://follow-your-dream.ch/images/Piloxing-pilates.jpg" TargetMode="External"/><Relationship Id="rId2" Type="http://schemas.openxmlformats.org/officeDocument/2006/relationships/hyperlink" Target="http://a4.mzstatic.com/us/r30/Purple/v4/f7/90/4b/f7904b32-2739-9e81-cb4b-34dd4b0c92f6/screen480x480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brigitte.de/asset/Image/figur/fitness/deep-work/jump-front.jpg?cache=1132141659" TargetMode="External"/><Relationship Id="rId11" Type="http://schemas.openxmlformats.org/officeDocument/2006/relationships/hyperlink" Target="http://media.piloxing.com.s3.amazonaws.com/instructor-training/piloxing-600x400.jpg" TargetMode="External"/><Relationship Id="rId5" Type="http://schemas.openxmlformats.org/officeDocument/2006/relationships/hyperlink" Target="http://img.aws.livestrongcdn.com/ls-article-image-640/cme/cme_public_images/www_livestrong_com/photos.demandstudios.com/getty/article/108/137/487436408_XS.jpg" TargetMode="External"/><Relationship Id="rId10" Type="http://schemas.openxmlformats.org/officeDocument/2006/relationships/hyperlink" Target="http://recsports.oregonstate.edu/files/fitness/photos/web_resized-3.jpg" TargetMode="External"/><Relationship Id="rId4" Type="http://schemas.openxmlformats.org/officeDocument/2006/relationships/hyperlink" Target="http://www.cusnapoli.it/cusnapoli/wp-content/uploads/2014/03/fitnesscorpolibero-step.jpg" TargetMode="External"/><Relationship Id="rId9" Type="http://schemas.openxmlformats.org/officeDocument/2006/relationships/hyperlink" Target="http://flexgroupfitness.net/ImageStore/ClientSite/7165/Resources/CustomPages/bodycombat_2.png" TargetMode="External"/><Relationship Id="rId14" Type="http://schemas.openxmlformats.org/officeDocument/2006/relationships/hyperlink" Target="http://www.yukbook.me/YukBook/images/articles/Piloxin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0825" y="0"/>
            <a:ext cx="8061325" cy="1520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WORKOUT</a:t>
            </a:r>
            <a:endParaRPr lang="sl-SI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43200" y="509111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 smtClean="0"/>
              <a:t>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 smtClean="0"/>
              <a:t>             </a:t>
            </a:r>
            <a:r>
              <a:rPr lang="sl-SI" dirty="0" err="1" smtClean="0"/>
              <a:t>Erasmus</a:t>
            </a:r>
            <a:r>
              <a:rPr lang="sl-SI" dirty="0" smtClean="0"/>
              <a:t> +   </a:t>
            </a:r>
            <a:r>
              <a:rPr lang="sl-SI" dirty="0" smtClean="0">
                <a:solidFill>
                  <a:schemeClr val="tx1"/>
                </a:solidFill>
              </a:rPr>
              <a:t>Hana Petrač, 1.d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sl-SI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aerobics</a:t>
            </a:r>
            <a:endParaRPr lang="sl-SI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Ograda vsebine 4"/>
          <p:cNvSpPr>
            <a:spLocks noGrp="1"/>
          </p:cNvSpPr>
          <p:nvPr>
            <p:ph idx="1"/>
          </p:nvPr>
        </p:nvSpPr>
        <p:spPr>
          <a:xfrm>
            <a:off x="4459288" y="1638300"/>
            <a:ext cx="4684712" cy="2366963"/>
          </a:xfrm>
        </p:spPr>
        <p:txBody>
          <a:bodyPr/>
          <a:lstStyle/>
          <a:p>
            <a:pPr eaLnBrk="1" hangingPunct="1"/>
            <a:r>
              <a:rPr lang="sl-SI" smtClean="0"/>
              <a:t>Step up and down</a:t>
            </a:r>
          </a:p>
          <a:p>
            <a:pPr eaLnBrk="1" hangingPunct="1"/>
            <a:r>
              <a:rPr lang="sl-SI" smtClean="0"/>
              <a:t>Correct posture</a:t>
            </a:r>
          </a:p>
          <a:p>
            <a:pPr eaLnBrk="1" hangingPunct="1"/>
            <a:r>
              <a:rPr lang="sl-SI" smtClean="0"/>
              <a:t>Head up</a:t>
            </a:r>
          </a:p>
          <a:p>
            <a:pPr eaLnBrk="1" hangingPunct="1"/>
            <a:r>
              <a:rPr lang="sl-SI" smtClean="0"/>
              <a:t>Shoulders back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93888"/>
            <a:ext cx="445928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9288" y="4005263"/>
            <a:ext cx="468471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8500"/>
            <a:ext cx="44592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u="sng" smtClean="0">
                <a:solidFill>
                  <a:srgbClr val="FF0000"/>
                </a:solidFill>
              </a:rPr>
              <a:t>Deep work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859338" y="1557338"/>
            <a:ext cx="4284662" cy="25527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 smtClean="0"/>
              <a:t>Mental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b="1" dirty="0" err="1" smtClean="0"/>
              <a:t>physical</a:t>
            </a:r>
            <a:r>
              <a:rPr lang="sl-SI" dirty="0" smtClean="0"/>
              <a:t> </a:t>
            </a:r>
            <a:r>
              <a:rPr lang="sl-SI" dirty="0" err="1" smtClean="0"/>
              <a:t>opposites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 smtClean="0"/>
              <a:t>Connection</a:t>
            </a:r>
            <a:r>
              <a:rPr lang="sl-SI" dirty="0" smtClean="0"/>
              <a:t> </a:t>
            </a:r>
            <a:r>
              <a:rPr lang="sl-SI" dirty="0" err="1" smtClean="0"/>
              <a:t>between</a:t>
            </a:r>
            <a:r>
              <a:rPr lang="sl-SI" dirty="0" smtClean="0"/>
              <a:t> </a:t>
            </a:r>
            <a:r>
              <a:rPr lang="sl-SI" b="1" dirty="0" err="1" smtClean="0"/>
              <a:t>tension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b="1" dirty="0" err="1" smtClean="0"/>
              <a:t>relaxation</a:t>
            </a:r>
            <a:endParaRPr lang="sl-SI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 smtClean="0"/>
              <a:t>Five</a:t>
            </a:r>
            <a:r>
              <a:rPr lang="sl-SI" b="1" dirty="0" smtClean="0"/>
              <a:t> </a:t>
            </a:r>
            <a:r>
              <a:rPr lang="sl-SI" b="1" dirty="0" err="1" smtClean="0"/>
              <a:t>elements</a:t>
            </a:r>
            <a:endParaRPr lang="sl-SI" b="1" dirty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10038"/>
            <a:ext cx="63373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6725"/>
            <a:ext cx="485933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50" y="228600"/>
            <a:ext cx="277971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u="sng" smtClean="0">
                <a:solidFill>
                  <a:srgbClr val="FF0000"/>
                </a:solidFill>
              </a:rPr>
              <a:t>Body combat</a:t>
            </a:r>
          </a:p>
        </p:txBody>
      </p:sp>
      <p:sp>
        <p:nvSpPr>
          <p:cNvPr id="19458" name="Ograda vsebine 2"/>
          <p:cNvSpPr>
            <a:spLocks noGrp="1"/>
          </p:cNvSpPr>
          <p:nvPr>
            <p:ph idx="1"/>
          </p:nvPr>
        </p:nvSpPr>
        <p:spPr>
          <a:xfrm>
            <a:off x="2384425" y="1916113"/>
            <a:ext cx="3698875" cy="3754437"/>
          </a:xfrm>
        </p:spPr>
        <p:txBody>
          <a:bodyPr/>
          <a:lstStyle/>
          <a:p>
            <a:pPr eaLnBrk="1" hangingPunct="1"/>
            <a:r>
              <a:rPr lang="sl-SI" smtClean="0"/>
              <a:t>inspired by </a:t>
            </a:r>
            <a:r>
              <a:rPr lang="sl-SI" b="1" smtClean="0"/>
              <a:t>martial arts</a:t>
            </a:r>
            <a:r>
              <a:rPr lang="sl-SI" smtClean="0"/>
              <a:t> and draws from </a:t>
            </a:r>
            <a:r>
              <a:rPr lang="sl-SI" b="1" smtClean="0"/>
              <a:t>wide array </a:t>
            </a:r>
          </a:p>
          <a:p>
            <a:pPr eaLnBrk="1" hangingPunct="1"/>
            <a:r>
              <a:rPr lang="sl-SI" b="1" smtClean="0"/>
              <a:t>Stike, punch, kick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1484313"/>
            <a:ext cx="2368551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81513"/>
            <a:ext cx="60833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852738"/>
            <a:ext cx="307181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8563" y="361950"/>
            <a:ext cx="2659062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u="sng" smtClean="0">
                <a:solidFill>
                  <a:srgbClr val="FF0000"/>
                </a:solidFill>
              </a:rPr>
              <a:t>Body pump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690813" y="1443038"/>
            <a:ext cx="6453187" cy="25622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smtClean="0"/>
              <a:t>Major </a:t>
            </a:r>
            <a:r>
              <a:rPr lang="sl-SI" b="1" dirty="0" err="1" smtClean="0"/>
              <a:t>muscle</a:t>
            </a:r>
            <a:r>
              <a:rPr lang="sl-SI" b="1" dirty="0" smtClean="0"/>
              <a:t> </a:t>
            </a:r>
            <a:r>
              <a:rPr lang="sl-SI" b="1" dirty="0" err="1" smtClean="0"/>
              <a:t>groups</a:t>
            </a:r>
            <a:endParaRPr lang="sl-SI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 smtClean="0"/>
              <a:t>Squats</a:t>
            </a:r>
            <a:r>
              <a:rPr lang="sl-SI" b="1" dirty="0" smtClean="0"/>
              <a:t>, </a:t>
            </a:r>
            <a:r>
              <a:rPr lang="sl-SI" b="1" dirty="0" err="1" smtClean="0"/>
              <a:t>presses</a:t>
            </a:r>
            <a:r>
              <a:rPr lang="sl-SI" b="1" dirty="0" smtClean="0"/>
              <a:t>, </a:t>
            </a:r>
            <a:r>
              <a:rPr lang="sl-SI" b="1" dirty="0" err="1" smtClean="0"/>
              <a:t>lifts</a:t>
            </a:r>
            <a:r>
              <a:rPr lang="sl-SI" b="1" dirty="0" smtClean="0"/>
              <a:t>, </a:t>
            </a:r>
            <a:r>
              <a:rPr lang="sl-SI" b="1" dirty="0" err="1" smtClean="0"/>
              <a:t>curls</a:t>
            </a:r>
            <a:r>
              <a:rPr lang="sl-SI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 smtClean="0"/>
              <a:t>Low</a:t>
            </a:r>
            <a:r>
              <a:rPr lang="sl-SI" b="1" dirty="0" smtClean="0"/>
              <a:t> </a:t>
            </a:r>
            <a:r>
              <a:rPr lang="sl-SI" b="1" dirty="0" err="1" smtClean="0"/>
              <a:t>weight</a:t>
            </a:r>
            <a:r>
              <a:rPr lang="sl-SI" b="1" dirty="0" smtClean="0"/>
              <a:t> </a:t>
            </a:r>
            <a:r>
              <a:rPr lang="sl-SI" b="1" dirty="0" err="1" smtClean="0"/>
              <a:t>loads</a:t>
            </a:r>
            <a:endParaRPr lang="sl-SI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 smtClean="0"/>
              <a:t>Stength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b="1" dirty="0" err="1" smtClean="0"/>
              <a:t>endurance</a:t>
            </a:r>
            <a:r>
              <a:rPr lang="sl-SI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smtClean="0"/>
              <a:t>70-100</a:t>
            </a:r>
            <a:r>
              <a:rPr lang="sl-SI" dirty="0" smtClean="0"/>
              <a:t> </a:t>
            </a:r>
            <a:r>
              <a:rPr lang="sl-SI" dirty="0" err="1" smtClean="0"/>
              <a:t>repetitions</a:t>
            </a:r>
            <a:r>
              <a:rPr lang="sl-SI" dirty="0" smtClean="0"/>
              <a:t> </a:t>
            </a:r>
            <a:r>
              <a:rPr lang="sl-SI" b="1" dirty="0" err="1" smtClean="0"/>
              <a:t>per</a:t>
            </a:r>
            <a:r>
              <a:rPr lang="sl-SI" b="1" dirty="0" smtClean="0"/>
              <a:t> </a:t>
            </a:r>
            <a:r>
              <a:rPr lang="sl-SI" b="1" dirty="0" err="1" smtClean="0"/>
              <a:t>body</a:t>
            </a:r>
            <a:r>
              <a:rPr lang="sl-SI" b="1" dirty="0" smtClean="0"/>
              <a:t> part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3038"/>
            <a:ext cx="270192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5263"/>
            <a:ext cx="48593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005263"/>
            <a:ext cx="485933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u="sng" smtClean="0">
                <a:solidFill>
                  <a:srgbClr val="FF0000"/>
                </a:solidFill>
              </a:rPr>
              <a:t>PILOXING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03800" y="3997325"/>
            <a:ext cx="4140200" cy="28606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 smtClean="0"/>
              <a:t>High</a:t>
            </a:r>
            <a:r>
              <a:rPr lang="sl-SI" b="1" dirty="0" smtClean="0"/>
              <a:t>-</a:t>
            </a:r>
            <a:r>
              <a:rPr lang="sl-SI" b="1" dirty="0" err="1" smtClean="0"/>
              <a:t>spirited</a:t>
            </a:r>
            <a:r>
              <a:rPr lang="sl-SI" b="1" dirty="0" smtClean="0"/>
              <a:t> interval </a:t>
            </a:r>
            <a:r>
              <a:rPr lang="sl-SI" b="1" dirty="0" err="1" smtClean="0"/>
              <a:t>workout</a:t>
            </a:r>
            <a:endParaRPr lang="sl-SI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 smtClean="0"/>
              <a:t>Hiphop</a:t>
            </a:r>
            <a:r>
              <a:rPr lang="sl-SI" b="1" dirty="0" smtClean="0"/>
              <a:t>, salsa, </a:t>
            </a:r>
            <a:r>
              <a:rPr lang="sl-SI" b="1" dirty="0" err="1" smtClean="0"/>
              <a:t>ballet</a:t>
            </a:r>
            <a:r>
              <a:rPr lang="sl-SI" b="1" dirty="0" smtClean="0"/>
              <a:t> </a:t>
            </a:r>
            <a:r>
              <a:rPr lang="sl-SI" b="1" dirty="0" err="1" smtClean="0"/>
              <a:t>moves</a:t>
            </a:r>
            <a:endParaRPr lang="sl-SI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 smtClean="0"/>
              <a:t>Piloxing</a:t>
            </a:r>
            <a:r>
              <a:rPr lang="sl-SI" b="1" dirty="0" smtClean="0"/>
              <a:t> </a:t>
            </a:r>
            <a:r>
              <a:rPr lang="sl-SI" b="1" dirty="0" err="1" smtClean="0"/>
              <a:t>targets</a:t>
            </a:r>
            <a:r>
              <a:rPr lang="sl-SI" b="1" dirty="0" smtClean="0"/>
              <a:t> </a:t>
            </a:r>
            <a:r>
              <a:rPr lang="sl-SI" b="1" dirty="0" err="1" smtClean="0"/>
              <a:t>thighs</a:t>
            </a:r>
            <a:r>
              <a:rPr lang="sl-SI" b="1" dirty="0" smtClean="0"/>
              <a:t>, </a:t>
            </a:r>
            <a:r>
              <a:rPr lang="sl-SI" b="1" dirty="0" err="1" smtClean="0"/>
              <a:t>arms</a:t>
            </a:r>
            <a:r>
              <a:rPr lang="sl-SI" b="1" dirty="0" smtClean="0"/>
              <a:t>, </a:t>
            </a:r>
            <a:r>
              <a:rPr lang="sl-SI" b="1" dirty="0" err="1" smtClean="0"/>
              <a:t>abdominals</a:t>
            </a:r>
            <a:r>
              <a:rPr lang="sl-SI" b="1" dirty="0" smtClean="0"/>
              <a:t>, </a:t>
            </a:r>
            <a:r>
              <a:rPr lang="sl-SI" b="1" dirty="0" err="1" smtClean="0"/>
              <a:t>rear</a:t>
            </a:r>
            <a:endParaRPr lang="sl-SI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341438"/>
            <a:ext cx="5000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341438"/>
            <a:ext cx="41402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1163"/>
            <a:ext cx="50038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33375"/>
            <a:ext cx="8291513" cy="57467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https://www.youtube.com/watch?v=nO_2wc00H5U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981075"/>
            <a:ext cx="43561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3013075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981075"/>
            <a:ext cx="6011863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4063" y="3424238"/>
            <a:ext cx="14287" cy="1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576638"/>
            <a:ext cx="14287" cy="1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424238"/>
            <a:ext cx="5345113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92938" y="3438525"/>
            <a:ext cx="21621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Sources and literature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a4.mzstatic.com/us/r30/Purple/v4/f7/90/4b/f7904b32-2739-9e81-cb4b-34dd4b0c92f6/screen480x480.jpeg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3"/>
              </a:rPr>
              <a:t>http://www.thestep.com/core/media/media.nl?id=68&amp;c=312036&amp;h=9a5ad48a3f593dab83b7&amp;resizeid=-</a:t>
            </a:r>
            <a:r>
              <a:rPr lang="sl-SI" dirty="0" smtClean="0">
                <a:hlinkClick r:id="rId3"/>
              </a:rPr>
              <a:t>2&amp;resizeh=500&amp;resizew=500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www.cusnapoli.it/cusnapoli/wp-content/uploads/2014/03/fitnesscorpolibero-step.jpg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5"/>
              </a:rPr>
              <a:t>http://</a:t>
            </a:r>
            <a:r>
              <a:rPr lang="sl-SI" dirty="0" smtClean="0">
                <a:hlinkClick r:id="rId5"/>
              </a:rPr>
              <a:t>img.aws.livestrongcdn.com/ls-article-image-640/cme/cme_public_images/www_livestrong_com/photos.demandstudios.com/getty/article/108/137/487436408_XS.jpg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6"/>
              </a:rPr>
              <a:t>http://</a:t>
            </a:r>
            <a:r>
              <a:rPr lang="sl-SI" dirty="0" smtClean="0">
                <a:hlinkClick r:id="rId6"/>
              </a:rPr>
              <a:t>img1.brigitte.de/asset/Image/figur/fitness/deep-work/jump-front.jpg?cache=1132141659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7"/>
              </a:rPr>
              <a:t>http://</a:t>
            </a:r>
            <a:r>
              <a:rPr lang="sl-SI" dirty="0" smtClean="0">
                <a:hlinkClick r:id="rId7"/>
              </a:rPr>
              <a:t>www.retrosport.sk/wp-content/uploads/image001.jpg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8"/>
              </a:rPr>
              <a:t>http://</a:t>
            </a:r>
            <a:r>
              <a:rPr lang="sl-SI" dirty="0" smtClean="0">
                <a:hlinkClick r:id="rId8"/>
              </a:rPr>
              <a:t>www.campo-sports.de/kursplan/deep-work/93.html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9"/>
              </a:rPr>
              <a:t>http://</a:t>
            </a:r>
            <a:r>
              <a:rPr lang="sl-SI" dirty="0" smtClean="0">
                <a:hlinkClick r:id="rId9"/>
              </a:rPr>
              <a:t>flexgroupfitness.net/ImageStore/ClientSite/7165/Resources/CustomPages/bodycombat_2.png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0"/>
              </a:rPr>
              <a:t>http://</a:t>
            </a:r>
            <a:r>
              <a:rPr lang="sl-SI" dirty="0" smtClean="0">
                <a:hlinkClick r:id="rId10"/>
              </a:rPr>
              <a:t>recsports.oregonstate.edu/files/fitness/photos/web_resized-3.jpg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1"/>
              </a:rPr>
              <a:t>http://</a:t>
            </a:r>
            <a:r>
              <a:rPr lang="sl-SI" dirty="0" smtClean="0">
                <a:hlinkClick r:id="rId11"/>
              </a:rPr>
              <a:t>media.piloxing.com.s3.amazonaws.com/instructor-training/piloxing-600x400.jpg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2"/>
              </a:rPr>
              <a:t>http://</a:t>
            </a:r>
            <a:r>
              <a:rPr lang="sl-SI" dirty="0" smtClean="0">
                <a:hlinkClick r:id="rId12"/>
              </a:rPr>
              <a:t>follow-your-dream.ch/images/Piloxing-pilates.jpg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3"/>
              </a:rPr>
              <a:t>http://</a:t>
            </a:r>
            <a:r>
              <a:rPr lang="sl-SI" dirty="0" smtClean="0">
                <a:hlinkClick r:id="rId13"/>
              </a:rPr>
              <a:t>www.thevalentinerd.com/wp-content/uploads/2014/01/Piloxing-Gloves.jpg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4"/>
              </a:rPr>
              <a:t>http://</a:t>
            </a:r>
            <a:r>
              <a:rPr lang="sl-SI" dirty="0" smtClean="0">
                <a:hlinkClick r:id="rId14"/>
              </a:rPr>
              <a:t>www.yukbook.me/YukBook/images/articles/Piloxing.jpg</a:t>
            </a: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113</Words>
  <Application>Microsoft Office PowerPoint</Application>
  <PresentationFormat>On-screen Show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Predloga načrta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MY WORKOUT</vt:lpstr>
      <vt:lpstr>Step aerobics</vt:lpstr>
      <vt:lpstr>Deep work</vt:lpstr>
      <vt:lpstr>Body combat</vt:lpstr>
      <vt:lpstr>Body pump</vt:lpstr>
      <vt:lpstr>PILOXING</vt:lpstr>
      <vt:lpstr>Diapozitiv 7</vt:lpstr>
      <vt:lpstr>Sources and literature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WORKOUT</dc:title>
  <dc:creator>Uporabnik</dc:creator>
  <cp:lastModifiedBy>PETRA</cp:lastModifiedBy>
  <cp:revision>21</cp:revision>
  <dcterms:created xsi:type="dcterms:W3CDTF">2016-01-30T15:35:15Z</dcterms:created>
  <dcterms:modified xsi:type="dcterms:W3CDTF">2016-03-10T20:22:24Z</dcterms:modified>
</cp:coreProperties>
</file>